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4 节 / 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视频生成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 app 替你写脚本、配音、拼视频 —— 不碰时间轴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794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160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脚本前置（分镜 + 口播）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模式 A · 幻灯片（便宜快）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模式 B · OpenArt 生成 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怎么选 + 完整流程串一遍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产出：一条竖版短视频（1080×1920）·  幻灯片模式起步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90–120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B · OpenArt 生成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文生视频 / 图生视频 · Kling / Veo / Sora 2 一站搞定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100+ 视频模型，一个平台全搞定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是什么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577840" cy="4297680"/>
          </a:xfrm>
          <a:prstGeom prst="roundRect">
            <a:avLst>
              <a:gd name="adj" fmla="val 2128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69164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平台能力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914400" y="2404872"/>
            <a:ext cx="292608" cy="29260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404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71600" y="2331720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聚合 Kling · Veo · Sora 2 · Wan 等 100+ 模型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914400" y="3026664"/>
            <a:ext cx="292608" cy="29260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0266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71600" y="2953512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文生视频（写 prompt → 出片）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14400" y="3648456"/>
            <a:ext cx="292608" cy="29260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6484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371600" y="3575304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图生视频（传图 → 让图动起来）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914400" y="4270248"/>
            <a:ext cx="292608" cy="29260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2702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371600" y="4197096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后期：升清 · 音效 · 对口型 · 延长 · 换风格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914400" y="4892040"/>
            <a:ext cx="292608" cy="29260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489204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371600" y="481888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一个账号全用，不用到处注册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92240" y="1691640"/>
            <a:ext cx="51480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定价（年付）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492240" y="2240280"/>
            <a:ext cx="5148072" cy="1444752"/>
          </a:xfrm>
          <a:prstGeom prst="roundRect">
            <a:avLst>
              <a:gd name="adj" fmla="val 6329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766560" y="2423160"/>
            <a:ext cx="4599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Essential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766560" y="2770632"/>
            <a:ext cx="4599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$7 / 月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766560" y="3172968"/>
            <a:ext cx="4599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基础额度，够个人日常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92240" y="3904488"/>
            <a:ext cx="5148072" cy="1444752"/>
          </a:xfrm>
          <a:prstGeom prst="roundRect">
            <a:avLst>
              <a:gd name="adj" fmla="val 6329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766560" y="4087368"/>
            <a:ext cx="4599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Advanced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6766560" y="4434840"/>
            <a:ext cx="4599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$14.5 / 月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6766560" y="4837176"/>
            <a:ext cx="4599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更多额度，多模型解锁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92240" y="5568696"/>
            <a:ext cx="51480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openart.ai  — Google 账号登录，秒注册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四步 · 让 app 代你操作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怎么用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44752"/>
            <a:ext cx="5303520" cy="1600200"/>
          </a:xfrm>
          <a:prstGeom prst="roundRect">
            <a:avLst>
              <a:gd name="adj" fmla="val 571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1764792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76479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00200" y="170078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选模型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600200" y="213055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告诉 app：「用 Kling 1.6 标准版」或「用当前最佳模型」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自动调对应 API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336792" y="1444752"/>
            <a:ext cx="5303520" cy="1600200"/>
          </a:xfrm>
          <a:prstGeom prst="roundRect">
            <a:avLst>
              <a:gd name="adj" fmla="val 571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656832" y="1764792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6656832" y="176479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88352" y="170078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 prompt 或传图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388352" y="213055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文生视频：直接描述画面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图生视频：传图 + 说明动效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319272"/>
            <a:ext cx="5303520" cy="1600200"/>
          </a:xfrm>
          <a:prstGeom prst="roundRect">
            <a:avLst>
              <a:gd name="adj" fmla="val 571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68680" y="3639312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7" name="Text 15"/>
          <p:cNvSpPr/>
          <p:nvPr/>
        </p:nvSpPr>
        <p:spPr>
          <a:xfrm>
            <a:off x="868680" y="36393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600200" y="357530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生成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600200" y="400507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点生成 → 等 30–120 秒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先出低分辨率预览，满意再升清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36792" y="3319272"/>
            <a:ext cx="5303520" cy="1600200"/>
          </a:xfrm>
          <a:prstGeom prst="roundRect">
            <a:avLst>
              <a:gd name="adj" fmla="val 571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656832" y="3639312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22" name="Text 20"/>
          <p:cNvSpPr/>
          <p:nvPr/>
        </p:nvSpPr>
        <p:spPr>
          <a:xfrm>
            <a:off x="6656832" y="36393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388352" y="357530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后期处理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388352" y="400507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升清 4K · 加音效 · 延长时长 · 换风格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帮你排队提交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4736592"/>
            <a:ext cx="11091672" cy="1463040"/>
          </a:xfrm>
          <a:prstGeom prst="roundRect">
            <a:avLst>
              <a:gd name="adj" fmla="val 6250"/>
            </a:avLst>
          </a:prstGeom>
          <a:solidFill>
            <a:srgbClr val="1B1F3B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氛围空镜 prompt 例子（直接改名字用）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14400" y="5175504"/>
            <a:ext cx="103601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4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</a:t>
            </a:r>
            <a:pPr indent="0" marL="0">
              <a:lnSpc>
                <a:spcPct val="118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一个氛围空镜：MMC 精华瓶在清晨柔和光线里缓慢旋转，景深虚化，奶油色背景，高级感，6 秒，竖屏 9:16</a:t>
            </a:r>
            <a:pPr indent="0" marL="0">
              <a:lnSpc>
                <a:spcPct val="118000"/>
              </a:lnSpc>
              <a:buNone/>
            </a:pPr>
            <a:r>
              <a:rPr lang="en-US" sz="14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」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4 · 120–140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怎么选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按场景选成本档，不要为氛围感全烧 OpenArt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按场景选，不是越贵越好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两种模式对比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676656"/>
          </a:xfrm>
          <a:prstGeom prst="rect">
            <a:avLst/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17320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维度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697480" y="1417320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A · 幻灯片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0" y="1417320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B · OpenArt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093976"/>
            <a:ext cx="11091672" cy="676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2093976"/>
            <a:ext cx="109728" cy="676656"/>
          </a:xfrm>
          <a:prstGeom prst="roundRect">
            <a:avLst/>
          </a:prstGeom>
          <a:solidFill>
            <a:srgbClr val="3E9E6E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093976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成本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97480" y="2093976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极低（无额度消耗）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943600" y="2093976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中–高（按帧计费）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770632"/>
            <a:ext cx="11091672" cy="676656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15" name="Shape 13"/>
          <p:cNvSpPr/>
          <p:nvPr/>
        </p:nvSpPr>
        <p:spPr>
          <a:xfrm>
            <a:off x="548640" y="2770632"/>
            <a:ext cx="109728" cy="676656"/>
          </a:xfrm>
          <a:prstGeom prst="roundRect">
            <a:avLst/>
          </a:prstGeom>
          <a:solidFill>
            <a:srgbClr val="2E8A8A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770632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可控性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697480" y="2770632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高（每镜单独改）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43600" y="2770632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中（生成结果随机）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47288"/>
            <a:ext cx="11091672" cy="676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548640" y="3447288"/>
            <a:ext cx="109728" cy="676656"/>
          </a:xfrm>
          <a:prstGeom prst="roundRect">
            <a:avLst/>
          </a:prstGeom>
          <a:solidFill>
            <a:srgbClr val="F2B441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447288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制作速度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697480" y="3447288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快（10–20 分钟）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943600" y="3447288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慢（单镜 1–3 分钟）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48640" y="4123944"/>
            <a:ext cx="11091672" cy="676656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4123944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适合场景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697480" y="4123944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口播 · 带货 · 教程 · 日更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943600" y="4123944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氛围镜头 · 运镜 · 电影感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4800600"/>
            <a:ext cx="11091672" cy="6766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9" name="Text 27"/>
          <p:cNvSpPr/>
          <p:nvPr/>
        </p:nvSpPr>
        <p:spPr>
          <a:xfrm>
            <a:off x="731520" y="4800600"/>
            <a:ext cx="17830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画质感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2697480" y="4800600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图片静止 · 文字动效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943600" y="4800600"/>
            <a:ext cx="30632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真实运动 · 动态模糊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548640" y="5577840"/>
            <a:ext cx="11091672" cy="960120"/>
          </a:xfrm>
          <a:prstGeom prst="roundRect">
            <a:avLst>
              <a:gd name="adj" fmla="val 8571"/>
            </a:avLst>
          </a:prstGeom>
          <a:solidFill>
            <a:srgbClr val="FBE7DE"/>
          </a:solidFill>
          <a:ln/>
        </p:spPr>
      </p:sp>
      <p:sp>
        <p:nvSpPr>
          <p:cNvPr id="33" name="Text 31"/>
          <p:cNvSpPr/>
          <p:nvPr/>
        </p:nvSpPr>
        <p:spPr>
          <a:xfrm>
            <a:off x="914400" y="5577840"/>
            <a:ext cx="1036015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推荐组合  </a:t>
            </a:r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幻灯片为主（口播 + 带货镜头）+ 1–2 个 OpenArt 氛围空镜穿插其中 —— 成本控住、质感拉满。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从零到一条 60 秒竖版短视频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完整流程串一遍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4805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3949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9377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写脚本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9377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 镜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分镜+旁白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139696" y="1508760"/>
            <a:ext cx="228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36829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45973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41401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41401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3 节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一镜一图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059936" y="1508760"/>
            <a:ext cx="228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28853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37997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33425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配音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33425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TTS 晓晓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1.0x 语速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980176" y="1508760"/>
            <a:ext cx="228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0877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30021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25449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拼接+字幕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25449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按时长合并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900416" y="1508760"/>
            <a:ext cx="228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812901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822045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17473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插空镜（可选）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17473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2EEE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2EEE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1–2 个镜头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820656" y="1508760"/>
            <a:ext cx="228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0049256" y="1508760"/>
            <a:ext cx="1691640" cy="2194560"/>
          </a:xfrm>
          <a:prstGeom prst="roundRect">
            <a:avLst>
              <a:gd name="adj" fmla="val 5405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10140696" y="169164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0094976" y="2221992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导出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10094976" y="2898648"/>
            <a:ext cx="1600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1080×1920</a:t>
            </a:r>
            <a:endParaRPr lang="en-US" sz="1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小红书上传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48640" y="4023360"/>
            <a:ext cx="11091672" cy="1417320"/>
          </a:xfrm>
          <a:prstGeom prst="roundRect">
            <a:avLst>
              <a:gd name="adj" fmla="val 6452"/>
            </a:avLst>
          </a:prstGeom>
          <a:solidFill>
            <a:srgbClr val="1B1F3B"/>
          </a:solidFill>
          <a:ln/>
        </p:spPr>
      </p:sp>
      <p:sp>
        <p:nvSpPr>
          <p:cNvPr id="35" name="Text 33"/>
          <p:cNvSpPr/>
          <p:nvPr/>
        </p:nvSpPr>
        <p:spPr>
          <a:xfrm>
            <a:off x="914400" y="416966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MMC 抗衰 · 真实案例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914400" y="4480560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脚本：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「逆龄三部曲」5 镜口播   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图：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产品+场景 5 张   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配音：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晓晓 0.95x   </a:t>
            </a:r>
            <a:endParaRPr lang="en-US" sz="13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拼接：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按旁白时长 → 58 秒   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空镜：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精华瓶旋转 6 秒插入片头   </a:t>
            </a:r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导出：</a:t>
            </a:r>
            <a:pPr indent="0" marL="0">
              <a:lnSpc>
                <a:spcPct val="118000"/>
              </a:lnSpc>
              <a:buNone/>
            </a:pPr>
            <a:r>
              <a:rPr lang="en-US" sz="13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1080×1920 发小红书</a:t>
            </a:r>
            <a:endParaRPr lang="en-US" sz="1350" dirty="0"/>
          </a:p>
        </p:txBody>
      </p:sp>
      <p:sp>
        <p:nvSpPr>
          <p:cNvPr id="37" name="Text 3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下节课前做完，带视频来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课后作业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389888"/>
            <a:ext cx="11091672" cy="1115568"/>
          </a:xfrm>
          <a:prstGeom prst="roundRect">
            <a:avLst>
              <a:gd name="adj" fmla="val 8197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673352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67335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737360" y="1545336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写一份 5 镜脚本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737360" y="1956816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主题自选（抗衰 / 带货 / 科普）。格式：镜头编号 · 旁白 · 画面提示。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706624"/>
            <a:ext cx="11091672" cy="1115568"/>
          </a:xfrm>
          <a:prstGeom prst="roundRect">
            <a:avLst>
              <a:gd name="adj" fmla="val 8197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2990088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29900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737360" y="2862072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幻灯片模式出一条竖版短视频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737360" y="3273552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 张图 + 5 句 TTS 配音 → 拼接成片。时长 30–60 秒，1080×1920。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4023360"/>
            <a:ext cx="11091672" cy="1115568"/>
          </a:xfrm>
          <a:prstGeom prst="roundRect">
            <a:avLst>
              <a:gd name="adj" fmla="val 8197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14400" y="4306824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2E8A8A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30682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737360" y="4178808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（加分）插一个 OpenArt 氛围镜头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737360" y="4590288"/>
            <a:ext cx="9537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选一镜用 OpenArt 替换，感受与幻灯片模式的区别。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5230368"/>
            <a:ext cx="11091672" cy="822960"/>
          </a:xfrm>
          <a:prstGeom prst="roundRect">
            <a:avLst>
              <a:gd name="adj" fmla="val 11111"/>
            </a:avLst>
          </a:prstGeom>
          <a:solidFill>
            <a:srgbClr val="DCEAEA"/>
          </a:solidFill>
          <a:ln/>
        </p:spPr>
      </p:sp>
      <p:sp>
        <p:nvSpPr>
          <p:cNvPr id="21" name="Text 19"/>
          <p:cNvSpPr/>
          <p:nvPr/>
        </p:nvSpPr>
        <p:spPr>
          <a:xfrm>
            <a:off x="914400" y="5230368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  </a:t>
            </a:r>
            <a:pPr indent="0" marL="0">
              <a:buNone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配音对得上画面  ② 竖屏 1080×1920  ③ 有字幕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踩过才知道有多坑 —— 你不用踩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常见坑 · 提前避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17320"/>
            <a:ext cx="128016" cy="1060704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Shape 5"/>
          <p:cNvSpPr/>
          <p:nvPr/>
        </p:nvSpPr>
        <p:spPr>
          <a:xfrm>
            <a:off x="896112" y="1746504"/>
            <a:ext cx="1463040" cy="402336"/>
          </a:xfrm>
          <a:prstGeom prst="roundRect">
            <a:avLst>
              <a:gd name="adj" fmla="val 18182"/>
            </a:avLst>
          </a:prstGeom>
          <a:solidFill>
            <a:srgbClr val="E0734D"/>
          </a:solidFill>
          <a:ln/>
        </p:spPr>
      </p:sp>
      <p:sp>
        <p:nvSpPr>
          <p:cNvPr id="8" name="Text 6"/>
          <p:cNvSpPr/>
          <p:nvPr/>
        </p:nvSpPr>
        <p:spPr>
          <a:xfrm>
            <a:off x="896112" y="1746504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配音节奏对不上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578608" y="1417320"/>
            <a:ext cx="875995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先按配音时长定每镜画面时长，不是先定时长再配音。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旁白改了字数 → 重新出配音 → 重新对时长。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660904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660904"/>
            <a:ext cx="128016" cy="1060704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2" name="Shape 10"/>
          <p:cNvSpPr/>
          <p:nvPr/>
        </p:nvSpPr>
        <p:spPr>
          <a:xfrm>
            <a:off x="896112" y="2990088"/>
            <a:ext cx="1463040" cy="402336"/>
          </a:xfrm>
          <a:prstGeom prst="roundRect">
            <a:avLst>
              <a:gd name="adj" fmla="val 18182"/>
            </a:avLst>
          </a:prstGeom>
          <a:solidFill>
            <a:srgbClr val="F2B441"/>
          </a:solidFill>
          <a:ln/>
        </p:spPr>
      </p:sp>
      <p:sp>
        <p:nvSpPr>
          <p:cNvPr id="13" name="Text 11"/>
          <p:cNvSpPr/>
          <p:nvPr/>
        </p:nvSpPr>
        <p:spPr>
          <a:xfrm>
            <a:off x="896112" y="2990088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视频不是竖屏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78608" y="2660904"/>
            <a:ext cx="875995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出图时就选 1080×1920（竖版 9:16），不要 1080×1080 正方形。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开头就定好，不要最后再转，转了会有黑边。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904488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40" y="3904488"/>
            <a:ext cx="128016" cy="1060704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7" name="Shape 15"/>
          <p:cNvSpPr/>
          <p:nvPr/>
        </p:nvSpPr>
        <p:spPr>
          <a:xfrm>
            <a:off x="896112" y="4233672"/>
            <a:ext cx="1463040" cy="402336"/>
          </a:xfrm>
          <a:prstGeom prst="roundRect">
            <a:avLst>
              <a:gd name="adj" fmla="val 18182"/>
            </a:avLst>
          </a:prstGeom>
          <a:solidFill>
            <a:srgbClr val="2E8A8A"/>
          </a:solidFill>
          <a:ln/>
        </p:spPr>
      </p:sp>
      <p:sp>
        <p:nvSpPr>
          <p:cNvPr id="18" name="Text 16"/>
          <p:cNvSpPr/>
          <p:nvPr/>
        </p:nvSpPr>
        <p:spPr>
          <a:xfrm>
            <a:off x="896112" y="4233672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额度烧完了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578608" y="3904488"/>
            <a:ext cx="875995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脚本和图都定稿再用 OpenArt 生成视频。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Essential 套餐先试手，不要上来就用高分辨率。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5148072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21" name="Shape 19"/>
          <p:cNvSpPr/>
          <p:nvPr/>
        </p:nvSpPr>
        <p:spPr>
          <a:xfrm>
            <a:off x="548640" y="5148072"/>
            <a:ext cx="128016" cy="1060704"/>
          </a:xfrm>
          <a:prstGeom prst="roundRect">
            <a:avLst>
              <a:gd name="adj" fmla="val 14286"/>
            </a:avLst>
          </a:prstGeom>
          <a:solidFill>
            <a:srgbClr val="3E9E6E"/>
          </a:solidFill>
          <a:ln/>
        </p:spPr>
      </p:sp>
      <p:sp>
        <p:nvSpPr>
          <p:cNvPr id="22" name="Shape 20"/>
          <p:cNvSpPr/>
          <p:nvPr/>
        </p:nvSpPr>
        <p:spPr>
          <a:xfrm>
            <a:off x="896112" y="5477256"/>
            <a:ext cx="1463040" cy="402336"/>
          </a:xfrm>
          <a:prstGeom prst="roundRect">
            <a:avLst>
              <a:gd name="adj" fmla="val 18182"/>
            </a:avLst>
          </a:prstGeom>
          <a:solidFill>
            <a:srgbClr val="3E9E6E"/>
          </a:solidFill>
          <a:ln/>
        </p:spPr>
      </p:sp>
      <p:sp>
        <p:nvSpPr>
          <p:cNvPr id="23" name="Text 21"/>
          <p:cNvSpPr/>
          <p:nvPr/>
        </p:nvSpPr>
        <p:spPr>
          <a:xfrm>
            <a:off x="896112" y="5477256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忘了加字幕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578608" y="5148072"/>
            <a:ext cx="8759952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中文视频无字幕掉播放量。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 app 生成字幕轨道 —— 说「帮我生成字幕」就行。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0876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508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325880" y="150876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 = 分镜 + 口播稿 · 先写好脚本再干一切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258568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2585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258568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幻灯片模式：图 + TTS + 拼接 · 低成本 · 高可控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008376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083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3008376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OpenArt：100+ 模型 · 氛围空镜 · 图生视频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0080" y="3758184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7581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758184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组合用：幻灯片为主 + OpenArt 穿插，成本和质感都有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452360" y="1417320"/>
            <a:ext cx="4160520" cy="3639312"/>
          </a:xfrm>
          <a:prstGeom prst="roundRect">
            <a:avLst>
              <a:gd name="adj" fmla="val 301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772400" y="16276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下节预告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011680"/>
            <a:ext cx="3611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5 节</a:t>
            </a:r>
            <a:endParaRPr lang="en-US" sz="22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自建工具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772400" y="3035808"/>
            <a:ext cx="36118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/ skill-creator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服务器接入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 Workspace 自动化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产出：一个可复用 skill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5212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把今天的作业带来，下节直接开干。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385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把内容拆成分镜脚本 + 每镜口播稿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944368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443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712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用幻灯片模式低成本出片（图 + TTS 拼接）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877056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7705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803904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 OpenArt 文生/图生视频，会写氛围镜头 prompt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809744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80974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736592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按场景选成本档：幻灯片 vs OpenArt vs 混用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0–15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543800" y="233172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开场：视频和图片的关系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15–55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543800" y="2898648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脚本前置：分镜 + 口播稿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55–90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543800" y="3465576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A · 幻灯片拼接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90–120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543800" y="4032504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B · OpenArt 生成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120–140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543800" y="4599432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怎么选 + 完整流程演示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140–150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543800" y="516636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作业 + 答疑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不另起炉灶 —— 四步复用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视频也走同一套心法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61772" y="1463040"/>
            <a:ext cx="2542032" cy="2834640"/>
          </a:xfrm>
          <a:prstGeom prst="roundRect">
            <a:avLst>
              <a:gd name="adj" fmla="val 431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53212" y="1719072"/>
            <a:ext cx="23591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53212" y="2359152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8932" y="2907792"/>
            <a:ext cx="22677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主题 + 受众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平台 + 时长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985516" y="1463040"/>
            <a:ext cx="402336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3369564" y="1463040"/>
            <a:ext cx="2542032" cy="2834640"/>
          </a:xfrm>
          <a:prstGeom prst="roundRect">
            <a:avLst>
              <a:gd name="adj" fmla="val 43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61004" y="1719072"/>
            <a:ext cx="23591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461004" y="2359152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506724" y="2907792"/>
            <a:ext cx="22677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找参考视频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抓爆款分镜结构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893308" y="1463040"/>
            <a:ext cx="402336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6277356" y="1463040"/>
            <a:ext cx="2542032" cy="2834640"/>
          </a:xfrm>
          <a:prstGeom prst="roundRect">
            <a:avLst>
              <a:gd name="adj" fmla="val 431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368796" y="1719072"/>
            <a:ext cx="23591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368796" y="2359152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414516" y="2907792"/>
            <a:ext cx="22677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分镜 + 口播稿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每镜一句旁白 + 画面提示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801100" y="1463040"/>
            <a:ext cx="402336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9185148" y="1463040"/>
            <a:ext cx="2542032" cy="2834640"/>
          </a:xfrm>
          <a:prstGeom prst="roundRect">
            <a:avLst>
              <a:gd name="adj" fmla="val 43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276588" y="1719072"/>
            <a:ext cx="23591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9276588" y="2359152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9322308" y="2907792"/>
            <a:ext cx="22677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 + 配音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拼接成片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4663440"/>
            <a:ext cx="110916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 = 分镜 + 口播稿。这一节的核心产出不是一张图，是一段视频。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548640" y="5212080"/>
            <a:ext cx="11091672" cy="914400"/>
          </a:xfrm>
          <a:prstGeom prst="roundRect">
            <a:avLst>
              <a:gd name="adj" fmla="val 9000"/>
            </a:avLst>
          </a:prstGeom>
          <a:solidFill>
            <a:srgbClr val="1B1F3B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53400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今天的产出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14400" y="5650992"/>
            <a:ext cx="103601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一条竖版短视频（1080×1920）—— 幻灯片模式 + 可选 OpenArt 氛围镜头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15–55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脚本前置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先写好脚本，后面一切都顺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把内容变成「镜头清单」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拆脚本：分镜 + 口播稿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349240" cy="1828800"/>
          </a:xfrm>
          <a:prstGeom prst="roundRect">
            <a:avLst>
              <a:gd name="adj" fmla="val 4000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581912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发给 app 的指令（直接用）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984248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把这份 brief 改成 30 秒竖屏口播脚本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 个镜头，每镜一句旁白 + 画面提示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语气：专业亲切，30–50 岁女性受众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172200" y="1417320"/>
            <a:ext cx="5989320" cy="1828800"/>
          </a:xfrm>
          <a:prstGeom prst="roundRect">
            <a:avLst>
              <a:gd name="adj" fmla="val 4000"/>
            </a:avLst>
          </a:prstGeom>
          <a:solidFill>
            <a:srgbClr val="DCEAE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46520" y="158191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回给你的格式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46520" y="1956816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镜头编号  |  旁白（TTS 用）  |  画面提示（出图用）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446520" y="230428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两列直接接上第 3 节出图 + 本节配音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401568"/>
            <a:ext cx="11091672" cy="411480"/>
          </a:xfrm>
          <a:prstGeom prst="roundRect">
            <a:avLst/>
          </a:prstGeom>
          <a:solidFill>
            <a:srgbClr val="1B1F3B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34015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镜头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371600" y="3401568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用途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291840" y="3401568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旁白（TTS）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035040" y="3401568"/>
            <a:ext cx="5605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画面提示（出图）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48640" y="3813048"/>
            <a:ext cx="11091672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960120" y="3813048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371600" y="381304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定场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291840" y="3813048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MMC 抗衰诊所，为你找回年轻的底气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035040" y="3813048"/>
            <a:ext cx="5605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精华瓶产品特写，晨光打侧面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343400"/>
            <a:ext cx="11091672" cy="530352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23" name="Text 21"/>
          <p:cNvSpPr/>
          <p:nvPr/>
        </p:nvSpPr>
        <p:spPr>
          <a:xfrm>
            <a:off x="960120" y="4343400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371600" y="434340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痛点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91840" y="4343400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岁月让肌肤说话，你倾听了吗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035040" y="4343400"/>
            <a:ext cx="5605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30+ 女性素颜近景，若有所思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48640" y="4873752"/>
            <a:ext cx="11091672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960120" y="4873752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371600" y="48737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成分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291840" y="4873752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玻色因+视黄醇，两大王牌抗衰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035040" y="4873752"/>
            <a:ext cx="5605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成分分子动效 / 文字动画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48640" y="5404104"/>
            <a:ext cx="11091672" cy="530352"/>
          </a:xfrm>
          <a:prstGeom prst="rect">
            <a:avLst/>
          </a:prstGeom>
          <a:solidFill>
            <a:srgbClr val="F4F5F7"/>
          </a:solidFill>
          <a:ln/>
        </p:spPr>
      </p:sp>
      <p:sp>
        <p:nvSpPr>
          <p:cNvPr id="33" name="Text 31"/>
          <p:cNvSpPr/>
          <p:nvPr/>
        </p:nvSpPr>
        <p:spPr>
          <a:xfrm>
            <a:off x="960120" y="5404104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371600" y="540410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场景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291840" y="5404104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每晚 3 分钟，让科学替你对抗时间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6035040" y="5404104"/>
            <a:ext cx="5605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浴室护肤动作，温暖灯光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48640" y="5934456"/>
            <a:ext cx="11091672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Text 36"/>
          <p:cNvSpPr/>
          <p:nvPr/>
        </p:nvSpPr>
        <p:spPr>
          <a:xfrm>
            <a:off x="960120" y="5934456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05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1371600" y="593445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召唤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3291840" y="5934456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点击了解 MMC 年度抗衰方案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035040" y="5934456"/>
            <a:ext cx="5605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 logo + slogan 定格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55–90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模式 A · 幻灯片（便宜）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 + 配音 + 拼接 —— 成本最低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零视频软件、成本最低的出片方式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幻灯片模式是什么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1965960" cy="2331720"/>
          </a:xfrm>
          <a:prstGeom prst="roundRect">
            <a:avLst>
              <a:gd name="adj" fmla="val 4651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348740" y="182880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348740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5146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31520" y="3017520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3 节出的图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一镜一张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697480" y="24917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3291840" y="1554480"/>
            <a:ext cx="1965960" cy="2331720"/>
          </a:xfrm>
          <a:prstGeom prst="roundRect">
            <a:avLst>
              <a:gd name="adj" fmla="val 4651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000500" y="182880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4000500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383280" y="25146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TTS 配音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3383280" y="3017520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生成中文旁白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选音色 · 控语速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349240" y="24917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2600" dirty="0"/>
          </a:p>
        </p:txBody>
      </p:sp>
      <p:sp>
        <p:nvSpPr>
          <p:cNvPr id="17" name="Shape 15"/>
          <p:cNvSpPr/>
          <p:nvPr/>
        </p:nvSpPr>
        <p:spPr>
          <a:xfrm>
            <a:off x="5943600" y="1554480"/>
            <a:ext cx="1965960" cy="2331720"/>
          </a:xfrm>
          <a:prstGeom prst="roundRect">
            <a:avLst>
              <a:gd name="adj" fmla="val 4651"/>
            </a:avLst>
          </a:prstGeom>
          <a:solidFill>
            <a:srgbClr val="F2B44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52260" y="1828800"/>
            <a:ext cx="548640" cy="54864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6652260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035040" y="251460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拼接成片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6035040" y="3017520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按配音时长合并</a:t>
            </a:r>
            <a:endParaRPr lang="en-US" sz="13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自动加字幕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4206240"/>
            <a:ext cx="3566160" cy="1097280"/>
          </a:xfrm>
          <a:prstGeom prst="roundRect">
            <a:avLst>
              <a:gd name="adj" fmla="val 75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4206240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42062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口播科普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868680" y="466344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 张图 + 5 句旁白 → 60 秒教程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343400" y="4206240"/>
            <a:ext cx="3566160" cy="1097280"/>
          </a:xfrm>
          <a:prstGeom prst="roundRect">
            <a:avLst>
              <a:gd name="adj" fmla="val 75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343400" y="4206240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28" name="Text 26"/>
          <p:cNvSpPr/>
          <p:nvPr/>
        </p:nvSpPr>
        <p:spPr>
          <a:xfrm>
            <a:off x="4663440" y="42062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带货种草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663440" y="466344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产品图 + 卖点文案 + 配音 → 成片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138160" y="4206240"/>
            <a:ext cx="3566160" cy="1097280"/>
          </a:xfrm>
          <a:prstGeom prst="roundRect">
            <a:avLst>
              <a:gd name="adj" fmla="val 75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8138160" y="4206240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32" name="Text 30"/>
          <p:cNvSpPr/>
          <p:nvPr/>
        </p:nvSpPr>
        <p:spPr>
          <a:xfrm>
            <a:off x="8458200" y="420624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账号日更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458200" y="466344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一天一个选题，批量出片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548640" y="5504688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优点：可控（每镜可以单独改）、便宜（无额度消耗）、易学。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说一句话，它后台把五步都干了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幻灯片流程：让 app 全程跑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836676" y="1463040"/>
            <a:ext cx="2029968" cy="2468880"/>
          </a:xfrm>
          <a:prstGeom prst="roundRect">
            <a:avLst>
              <a:gd name="adj" fmla="val 450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28116" y="1719072"/>
            <a:ext cx="18470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28116" y="224028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出每镜图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928116" y="2816352"/>
            <a:ext cx="1847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用第 3 节学过的技能</a:t>
            </a:r>
            <a:endParaRPr lang="en-US" sz="12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一次出全 5 张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2866644" y="1463040"/>
            <a:ext cx="128016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958084" y="1463040"/>
            <a:ext cx="2029968" cy="2468880"/>
          </a:xfrm>
          <a:prstGeom prst="roundRect">
            <a:avLst>
              <a:gd name="adj" fmla="val 450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049524" y="1719072"/>
            <a:ext cx="18470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049524" y="224028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生成配音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049524" y="2816352"/>
            <a:ext cx="1847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5 句旁白发给 app</a:t>
            </a:r>
            <a:endParaRPr lang="en-US" sz="12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指定音色 + 语速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88052" y="1463040"/>
            <a:ext cx="128016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5079492" y="1463040"/>
            <a:ext cx="2029968" cy="2468880"/>
          </a:xfrm>
          <a:prstGeom prst="roundRect">
            <a:avLst>
              <a:gd name="adj" fmla="val 450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170932" y="1719072"/>
            <a:ext cx="18470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170932" y="224028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对准时长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170932" y="2816352"/>
            <a:ext cx="1847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每张图 = 对应旁白的时长</a:t>
            </a:r>
            <a:endParaRPr lang="en-US" sz="12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自动计算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109460" y="1463040"/>
            <a:ext cx="128016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7200900" y="1463040"/>
            <a:ext cx="2029968" cy="2468880"/>
          </a:xfrm>
          <a:prstGeom prst="roundRect">
            <a:avLst>
              <a:gd name="adj" fmla="val 450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292340" y="1719072"/>
            <a:ext cx="18470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292340" y="224028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拼接 + 字幕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7292340" y="2816352"/>
            <a:ext cx="1847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合并成一个视频文件</a:t>
            </a:r>
            <a:endParaRPr lang="en-US" sz="12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自动加字幕轨道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230868" y="1463040"/>
            <a:ext cx="128016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9322308" y="1463040"/>
            <a:ext cx="2029968" cy="2468880"/>
          </a:xfrm>
          <a:prstGeom prst="roundRect">
            <a:avLst>
              <a:gd name="adj" fmla="val 450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9413748" y="1719072"/>
            <a:ext cx="18470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413748" y="224028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导出竖屏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9413748" y="2816352"/>
            <a:ext cx="1847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1080×1920</a:t>
            </a:r>
            <a:endParaRPr lang="en-US" sz="12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直接发小红书 / 抖音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4251960"/>
            <a:ext cx="11091672" cy="1234440"/>
          </a:xfrm>
          <a:prstGeom prst="roundRect">
            <a:avLst>
              <a:gd name="adj" fmla="val 7407"/>
            </a:avLst>
          </a:prstGeom>
          <a:solidFill>
            <a:srgbClr val="1B1F3B"/>
          </a:solidFill>
          <a:ln/>
        </p:spPr>
      </p:sp>
      <p:sp>
        <p:nvSpPr>
          <p:cNvPr id="30" name="Text 28"/>
          <p:cNvSpPr/>
          <p:nvPr/>
        </p:nvSpPr>
        <p:spPr>
          <a:xfrm>
            <a:off x="914400" y="44074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实际发给 app 的指令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14400" y="4718304"/>
            <a:ext cx="10360152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你说：</a:t>
            </a:r>
            <a:pPr indent="0" marL="0">
              <a:lnSpc>
                <a:spcPct val="115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「用 slides/ 里的 5 张图 + scripts/narration.txt 里的 5 句旁白，生成一条 60 秒竖屏视频，音色用 晓晓，语速 1.0x，自动加字幕，存到 output/」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先定脚本再配音 —— 顺序很重要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配音（TTS）：选音色、控节奏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44752"/>
            <a:ext cx="6766560" cy="996696"/>
          </a:xfrm>
          <a:prstGeom prst="roundRect">
            <a:avLst>
              <a:gd name="adj" fmla="val 8257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44752"/>
            <a:ext cx="109728" cy="996696"/>
          </a:xfrm>
          <a:prstGeom prst="roundRect">
            <a:avLst>
              <a:gd name="adj" fmla="val 16667"/>
            </a:avLst>
          </a:prstGeom>
          <a:solidFill>
            <a:srgbClr val="2E8A8A"/>
          </a:solidFill>
          <a:ln/>
        </p:spPr>
      </p:sp>
      <p:sp>
        <p:nvSpPr>
          <p:cNvPr id="7" name="Text 5"/>
          <p:cNvSpPr/>
          <p:nvPr/>
        </p:nvSpPr>
        <p:spPr>
          <a:xfrm>
            <a:off x="896112" y="1444752"/>
            <a:ext cx="14630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选音色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2514600" y="1444752"/>
            <a:ext cx="46634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在指令里说「音色用 晓晓（温柔女声）」或「用 云希（成熟男声）」，app 自动对应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587752"/>
            <a:ext cx="6766560" cy="996696"/>
          </a:xfrm>
          <a:prstGeom prst="roundRect">
            <a:avLst>
              <a:gd name="adj" fmla="val 8257"/>
            </a:avLst>
          </a:prstGeom>
          <a:solidFill>
            <a:srgbClr val="F4F5F7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2587752"/>
            <a:ext cx="109728" cy="996696"/>
          </a:xfrm>
          <a:prstGeom prst="roundRect">
            <a:avLst>
              <a:gd name="adj" fmla="val 16667"/>
            </a:avLst>
          </a:prstGeom>
          <a:solidFill>
            <a:srgbClr val="2E8A8A"/>
          </a:solidFill>
          <a:ln/>
        </p:spPr>
      </p:sp>
      <p:sp>
        <p:nvSpPr>
          <p:cNvPr id="11" name="Text 9"/>
          <p:cNvSpPr/>
          <p:nvPr/>
        </p:nvSpPr>
        <p:spPr>
          <a:xfrm>
            <a:off x="896112" y="2587752"/>
            <a:ext cx="14630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控语速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514600" y="2587752"/>
            <a:ext cx="46634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1.0x 自然；0.9x 略慢、更易听；科普类推荐 0.9–1.0，带货推荐 1.0–1.05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730752"/>
            <a:ext cx="6766560" cy="996696"/>
          </a:xfrm>
          <a:prstGeom prst="roundRect">
            <a:avLst>
              <a:gd name="adj" fmla="val 8257"/>
            </a:avLst>
          </a:prstGeom>
          <a:solidFill>
            <a:srgbClr val="F4F5F7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3730752"/>
            <a:ext cx="109728" cy="996696"/>
          </a:xfrm>
          <a:prstGeom prst="roundRect">
            <a:avLst>
              <a:gd name="adj" fmla="val 16667"/>
            </a:avLst>
          </a:prstGeom>
          <a:solidFill>
            <a:srgbClr val="2E8A8A"/>
          </a:solidFill>
          <a:ln/>
        </p:spPr>
      </p:sp>
      <p:sp>
        <p:nvSpPr>
          <p:cNvPr id="15" name="Text 13"/>
          <p:cNvSpPr/>
          <p:nvPr/>
        </p:nvSpPr>
        <p:spPr>
          <a:xfrm>
            <a:off x="896112" y="3730752"/>
            <a:ext cx="14630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控停顿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514600" y="3730752"/>
            <a:ext cx="46634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旁白文本里用「，」「。」加停顿；用「（停顿）」手动控制节奏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4873752"/>
            <a:ext cx="6766560" cy="996696"/>
          </a:xfrm>
          <a:prstGeom prst="roundRect">
            <a:avLst>
              <a:gd name="adj" fmla="val 8257"/>
            </a:avLst>
          </a:prstGeom>
          <a:solidFill>
            <a:srgbClr val="F4F5F7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4873752"/>
            <a:ext cx="109728" cy="996696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896112" y="4873752"/>
            <a:ext cx="14630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先脚本定稿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2514600" y="4873752"/>
            <a:ext cx="4663440" cy="99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旁白一字一句都会影响配音时长 → 配音时长决定每镜画面长度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先配再改稿会导致画面长度全乱 —— 脚本改好再配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589520" y="1444752"/>
            <a:ext cx="4526280" cy="4480560"/>
          </a:xfrm>
          <a:prstGeom prst="roundRect">
            <a:avLst>
              <a:gd name="adj" fmla="val 163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818120" y="1609344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口播脚本示例（5 句）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863840" y="2011680"/>
            <a:ext cx="397764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  MMC 抗衰诊所，为你找回年轻的底气。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  岁月让肌肤说话，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    你准备好倾听了吗？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  玻色因 + 视黄醇，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    两大王牌协同抗衰。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  每晚 3 分钟，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    让科学替你对抗时间。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05  点击了解 MMC 年度抗衰方案。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4 节 · 视频生成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第4节 · 视频生成</dc:title>
  <dc:subject>PptxGenJS Presentation</dc:subject>
  <dc:creator>Claude / Codex 实战课</dc:creator>
  <cp:lastModifiedBy>Claude / Codex 实战课</cp:lastModifiedBy>
  <cp:revision>1</cp:revision>
  <dcterms:created xsi:type="dcterms:W3CDTF">2026-06-03T21:46:16Z</dcterms:created>
  <dcterms:modified xsi:type="dcterms:W3CDTF">2026-06-03T21:46:16Z</dcterms:modified>
</cp:coreProperties>
</file>