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39fc7c8167c4f34" /><Relationship Type="http://schemas.openxmlformats.org/officeDocument/2006/relationships/extended-properties" Target="/docProps/app.xml" Id="R159fed58effd47ca" /><Relationship Type="http://schemas.openxmlformats.org/officeDocument/2006/relationships/officeDocument" Target="/ppt/presentation.xml" Id="R8a442f5d15ea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bdaa1ca834fcb"/>
  </p:sldMasterIdLst>
  <p:notesMasterIdLst>
    <p:notesMasterId xmlns:r="http://schemas.openxmlformats.org/officeDocument/2006/relationships" r:id="R9ff2ad401d934f81"/>
  </p:notesMasterIdLst>
  <p:sldIdLst>
    <p:sldId xmlns:r="http://schemas.openxmlformats.org/officeDocument/2006/relationships" id="256" r:id="Rf106f5e3b5a74857"/>
    <p:sldId xmlns:r="http://schemas.openxmlformats.org/officeDocument/2006/relationships" id="257" r:id="R968f211b080b42d3"/>
    <p:sldId xmlns:r="http://schemas.openxmlformats.org/officeDocument/2006/relationships" id="258" r:id="Rae68601debdd416e"/>
    <p:sldId xmlns:r="http://schemas.openxmlformats.org/officeDocument/2006/relationships" id="259" r:id="Re167eb97e56c40a8"/>
    <p:sldId xmlns:r="http://schemas.openxmlformats.org/officeDocument/2006/relationships" id="260" r:id="Rdd7b714088aa4192"/>
    <p:sldId xmlns:r="http://schemas.openxmlformats.org/officeDocument/2006/relationships" id="261" r:id="R1d496f97662847d2"/>
    <p:sldId xmlns:r="http://schemas.openxmlformats.org/officeDocument/2006/relationships" id="262" r:id="R2252cddba3894b93"/>
    <p:sldId xmlns:r="http://schemas.openxmlformats.org/officeDocument/2006/relationships" id="263" r:id="Rbd54d50ae2a047d6"/>
    <p:sldId xmlns:r="http://schemas.openxmlformats.org/officeDocument/2006/relationships" id="264" r:id="Rc2f49960bbb44781"/>
    <p:sldId xmlns:r="http://schemas.openxmlformats.org/officeDocument/2006/relationships" id="265" r:id="R284dd67b7b7948d3"/>
    <p:sldId xmlns:r="http://schemas.openxmlformats.org/officeDocument/2006/relationships" id="266" r:id="Rec3f115cebd84c4f"/>
    <p:sldId xmlns:r="http://schemas.openxmlformats.org/officeDocument/2006/relationships" id="267" r:id="Rb95c2c93a91c4ab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b1aebf4fcca4bf6" /><Relationship Type="http://schemas.openxmlformats.org/officeDocument/2006/relationships/slideMaster" Target="/ppt/slideMasters/slideMaster1.xml" Id="Rdcebdaa1ca834fcb" /><Relationship Type="http://schemas.openxmlformats.org/officeDocument/2006/relationships/notesMaster" Target="/ppt/notesMasters/notesMaster1.xml" Id="R9ff2ad401d934f81" /><Relationship Type="http://schemas.openxmlformats.org/officeDocument/2006/relationships/presProps" Target="/ppt/presProps.xml" Id="R232ecd9a179348fd" /><Relationship Type="http://schemas.openxmlformats.org/officeDocument/2006/relationships/tableStyles" Target="/ppt/tableStyles.xml" Id="R32ed86bb6dac4e38" /><Relationship Type="http://schemas.openxmlformats.org/officeDocument/2006/relationships/slide" Target="/ppt/slides/slide1.xml" Id="Rf106f5e3b5a74857" /><Relationship Type="http://schemas.openxmlformats.org/officeDocument/2006/relationships/slide" Target="/ppt/slides/slide2.xml" Id="R968f211b080b42d3" /><Relationship Type="http://schemas.openxmlformats.org/officeDocument/2006/relationships/slide" Target="/ppt/slides/slide3.xml" Id="Rae68601debdd416e" /><Relationship Type="http://schemas.openxmlformats.org/officeDocument/2006/relationships/slide" Target="/ppt/slides/slide4.xml" Id="Re167eb97e56c40a8" /><Relationship Type="http://schemas.openxmlformats.org/officeDocument/2006/relationships/slide" Target="/ppt/slides/slide5.xml" Id="Rdd7b714088aa4192" /><Relationship Type="http://schemas.openxmlformats.org/officeDocument/2006/relationships/slide" Target="/ppt/slides/slide6.xml" Id="R1d496f97662847d2" /><Relationship Type="http://schemas.openxmlformats.org/officeDocument/2006/relationships/slide" Target="/ppt/slides/slide7.xml" Id="R2252cddba3894b93" /><Relationship Type="http://schemas.openxmlformats.org/officeDocument/2006/relationships/slide" Target="/ppt/slides/slide8.xml" Id="Rbd54d50ae2a047d6" /><Relationship Type="http://schemas.openxmlformats.org/officeDocument/2006/relationships/slide" Target="/ppt/slides/slide9.xml" Id="Rc2f49960bbb44781" /><Relationship Type="http://schemas.openxmlformats.org/officeDocument/2006/relationships/slide" Target="/ppt/slides/slide10.xml" Id="R284dd67b7b7948d3" /><Relationship Type="http://schemas.openxmlformats.org/officeDocument/2006/relationships/slide" Target="/ppt/slides/slide11.xml" Id="Rec3f115cebd84c4f" /><Relationship Type="http://schemas.openxmlformats.org/officeDocument/2006/relationships/slide" Target="/ppt/slides/slide12.xml" Id="Rb95c2c93a91c4ab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69cbc8fc2bda42f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9ec67f062174eca" /><Relationship Type="http://schemas.openxmlformats.org/officeDocument/2006/relationships/notesMaster" Target="/ppt/notesMasters/notesMaster1.xml" Id="R3bf64994dcac469c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664bb040fee140aa" /><Relationship Type="http://schemas.openxmlformats.org/officeDocument/2006/relationships/notesMaster" Target="/ppt/notesMasters/notesMaster1.xml" Id="Rb42f2f9cac544dca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91732cb439d84d72" /><Relationship Type="http://schemas.openxmlformats.org/officeDocument/2006/relationships/notesMaster" Target="/ppt/notesMasters/notesMaster1.xml" Id="Rc15787c2659b41e6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ef47e9978e8e455c" /><Relationship Type="http://schemas.openxmlformats.org/officeDocument/2006/relationships/notesMaster" Target="/ppt/notesMasters/notesMaster1.xml" Id="Re04aa56e41b3429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7265ffb4594531" /><Relationship Type="http://schemas.openxmlformats.org/officeDocument/2006/relationships/notesMaster" Target="/ppt/notesMasters/notesMaster1.xml" Id="R2918ce12ce7144d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8684642e5794bc3" /><Relationship Type="http://schemas.openxmlformats.org/officeDocument/2006/relationships/notesMaster" Target="/ppt/notesMasters/notesMaster1.xml" Id="R183ac691ce41456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88f225f84414f18" /><Relationship Type="http://schemas.openxmlformats.org/officeDocument/2006/relationships/notesMaster" Target="/ppt/notesMasters/notesMaster1.xml" Id="R653f898e786440fc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0e6be08c01c449d" /><Relationship Type="http://schemas.openxmlformats.org/officeDocument/2006/relationships/notesMaster" Target="/ppt/notesMasters/notesMaster1.xml" Id="R6790810179094d5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ff39f37d7e94720" /><Relationship Type="http://schemas.openxmlformats.org/officeDocument/2006/relationships/notesMaster" Target="/ppt/notesMasters/notesMaster1.xml" Id="R5adf25a20df24e2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beaacafa8eb492c" /><Relationship Type="http://schemas.openxmlformats.org/officeDocument/2006/relationships/notesMaster" Target="/ppt/notesMasters/notesMaster1.xml" Id="R5cc55e5041ca40ba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c4fd8dbd53946a3" /><Relationship Type="http://schemas.openxmlformats.org/officeDocument/2006/relationships/notesMaster" Target="/ppt/notesMasters/notesMaster1.xml" Id="Rde777bd247a4413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6155d46c58a54e07" /><Relationship Type="http://schemas.openxmlformats.org/officeDocument/2006/relationships/notesMaster" Target="/ppt/notesMasters/notesMaster1.xml" Id="Rda6d04d3e0c64fc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6865bb06341fe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c8f4ded999e4251" /><Relationship Type="http://schemas.openxmlformats.org/officeDocument/2006/relationships/slideLayout" Target="/ppt/slideLayouts/slideLayout1.xml" Id="R53b730409f2f4bf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730409f2f4bf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202c7ea147b8" /><Relationship Type="http://schemas.openxmlformats.org/officeDocument/2006/relationships/notesSlide" Target="/ppt/notesSlides/notesSlide1.xml" Id="R7bdf27c0219e473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bcad5fcde4bdf" /><Relationship Type="http://schemas.openxmlformats.org/officeDocument/2006/relationships/notesSlide" Target="/ppt/notesSlides/notesSlide10.xml" Id="R9f5bfbb41f0444b6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f9e2fef374e69" /><Relationship Type="http://schemas.openxmlformats.org/officeDocument/2006/relationships/notesSlide" Target="/ppt/notesSlides/notesSlide11.xml" Id="R584e99a480a64d01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129a31bf4655" /><Relationship Type="http://schemas.openxmlformats.org/officeDocument/2006/relationships/notesSlide" Target="/ppt/notesSlides/notesSlide12.xml" Id="R10d3a6bab1484b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c222078a54444" /><Relationship Type="http://schemas.openxmlformats.org/officeDocument/2006/relationships/notesSlide" Target="/ppt/notesSlides/notesSlide2.xml" Id="R3785ad0532de41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4ea8ce3714383" /><Relationship Type="http://schemas.openxmlformats.org/officeDocument/2006/relationships/notesSlide" Target="/ppt/notesSlides/notesSlide3.xml" Id="R59a7fde2974841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a74bf3d274f20" /><Relationship Type="http://schemas.openxmlformats.org/officeDocument/2006/relationships/notesSlide" Target="/ppt/notesSlides/notesSlide4.xml" Id="R94beb1f4ab34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61a39b2043be" /><Relationship Type="http://schemas.openxmlformats.org/officeDocument/2006/relationships/notesSlide" Target="/ppt/notesSlides/notesSlide5.xml" Id="Rcecdf144ffac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bae04ad8741f4" /><Relationship Type="http://schemas.openxmlformats.org/officeDocument/2006/relationships/notesSlide" Target="/ppt/notesSlides/notesSlide6.xml" Id="Re157aa8f75954c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cf9bc9c944001" /><Relationship Type="http://schemas.openxmlformats.org/officeDocument/2006/relationships/notesSlide" Target="/ppt/notesSlides/notesSlide7.xml" Id="R95811fe8db5045e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f30da47949da" /><Relationship Type="http://schemas.openxmlformats.org/officeDocument/2006/relationships/notesSlide" Target="/ppt/notesSlides/notesSlide8.xml" Id="Rec91b1ad57b2415d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c6e446c82458c" /><Relationship Type="http://schemas.openxmlformats.org/officeDocument/2006/relationships/notesSlide" Target="/ppt/notesSlides/notesSlide9.xml" Id="R4f2c117bc67444e1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40F1B01-8FD6-4DE8-B971-F1E3F3B96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90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39E6F21-E11D-42AF-8CF4-C7B249975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76300"/>
            <a:ext cx="1485900" cy="304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FFF0EE"/>
          </a:solidFill>
          <a:ln xmlns:a="http://schemas.openxmlformats.org/drawingml/2006/main" w="9525">
            <a:solidFill>
              <a:srgbClr val="FFF0E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57B28A3-CB77-4297-8F61-1F33296F9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52500"/>
            <a:ext cx="1257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AI AGENT 方法课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694BDA5-FDC3-42A9-A9D9-9946C3685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19250"/>
            <a:ext cx="74295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5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45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Loop Engineering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1AE96C2-EBBC-41FC-A5D6-9D77FFAE4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62200"/>
            <a:ext cx="74295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600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3600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从会聊天，到会交付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B93122-EA2F-4E78-B1F7-DDA78E06A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429000"/>
            <a:ext cx="7239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80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80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把目标、检查、记忆和停止条件设计成一个循环，让 Codex / Claude 自动推进到成品。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57A3B08-9F84-441F-9118-F45FBE12D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476750"/>
            <a:ext cx="314325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EF633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4B312B-B661-4C8B-ADF6-8A281B96C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53000"/>
            <a:ext cx="7715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7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适合：不想只问 AI 要建议，而是想让 AI 产出文档、PPT、网页、SOP、研究报告的人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F9B88E-A3DA-422E-9BC1-6B0757CE8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895350"/>
            <a:ext cx="2990850" cy="4476750"/>
          </a:xfrm>
          <a:prstGeom xmlns:a="http://schemas.openxmlformats.org/drawingml/2006/main" prst="roundRect">
            <a:avLst>
              <a:gd name="adj" fmla="val 2548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3C2382-0D2C-4705-A673-77651321A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1276350"/>
            <a:ext cx="20193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25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25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GOAL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B32304-55F3-43C8-93CC-5663C73E9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2057400"/>
            <a:ext cx="16383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4A22656-AE32-4012-852D-C6C7D90F6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124075"/>
            <a:ext cx="11811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Plan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59F0CE-3D72-4067-ACBF-F275D93B6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58450" y="232410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B9B233-582F-48D6-83B6-58B6D3432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2571750"/>
            <a:ext cx="16383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0CDD9E3-3D60-4639-8267-E3E804A27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638425"/>
            <a:ext cx="11811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Act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22D0411-EC2B-4895-912F-BE6F0A57B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58450" y="283845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E12B91D-9A31-4A8F-B799-60173D2E3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086100"/>
            <a:ext cx="16383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BCA0DD-1627-4862-8C84-CB2D99409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152775"/>
            <a:ext cx="11811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Check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1721504-62C1-43D5-9E1E-7F08972B5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58450" y="335280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635DCDC-CF31-49F7-943D-835FF039B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600450"/>
            <a:ext cx="16383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C498FB7-FE40-4EF2-A355-EAC957E8B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667125"/>
            <a:ext cx="11811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Fix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5FE8A7-BBE4-4353-95E8-259D5BDF4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58450" y="386715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98306A8-7FB7-48ED-B36A-C73393BF4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4114800"/>
            <a:ext cx="16383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52AD2A2-4C30-40A7-9D34-05B464C46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4181475"/>
            <a:ext cx="11811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Stop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987E687-8951-4C86-B53A-CD0C64C95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4762500"/>
            <a:ext cx="2190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753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不是一句 prompt</a:t>
            </a:r>
          </a:p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而是一套工作循环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32C9F12-70A0-4AAA-B3D7-9F6CD134B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88A788B-D7FD-4117-B0CE-96DD8FC8C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0E8F193-7BD0-4AC4-BF88-E86376623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6383BB8-7D11-479B-8E1F-C3F0CBBD7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14551931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AC58020-5833-4285-BF2A-7C6C86272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6D971CF-865E-4012-81E5-6D4F4C22C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9E3925D-9E81-4E95-BC93-2DEDB3041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6EB5B75-2548-41BB-A161-2BDA61D09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10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31AB13-27D9-4A9B-8CC6-CB8E0FD87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不要掉进这几个坑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B62366-A723-4A2E-A869-59A8DAC60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81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Loop 越自动，越要有边界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9CCDAD-B473-45AC-B83E-BDAC94AB8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38350"/>
            <a:ext cx="3333750" cy="247650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F1FEB2B-EF5D-4126-BAB0-3DBB22CB0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38350"/>
            <a:ext cx="76200" cy="2476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64545"/>
          </a:solidFill>
          <a:ln xmlns:a="http://schemas.openxmlformats.org/drawingml/2006/main" w="9525">
            <a:solidFill>
              <a:srgbClr val="D64545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0C2FEE9-CA74-4923-9883-E7A3BB8C0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2669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坑 1：目标太虚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2500880-9B2A-4432-A0B2-4752468CE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24150"/>
            <a:ext cx="2800350" cy="1676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“帮我做一个高级的 PPT”没有验收标准。要写清受众、页数、场景、必须包含什么。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04ECECC-86ED-465C-8FCB-9733CE321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038350"/>
            <a:ext cx="3333750" cy="247650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2686A9-B325-4AC0-80AE-CE2440F91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038350"/>
            <a:ext cx="76200" cy="2476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59CF047-EAC3-4807-B015-E40389511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2669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坑 2：没有检查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8F34AB8-42CF-4C4E-9AF3-40991DD35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724150"/>
            <a:ext cx="2800350" cy="1676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没有预览、测试、来源核对，agent 会把看似合理的错误包装成成品。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CDE4030-6F8D-4B49-8417-338FBD5CD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038350"/>
            <a:ext cx="3333750" cy="247650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3D15A4D-9973-4593-9333-E69C4C621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038350"/>
            <a:ext cx="76200" cy="2476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253D8"/>
          </a:solidFill>
          <a:ln xmlns:a="http://schemas.openxmlformats.org/drawingml/2006/main" w="9525">
            <a:solidFill>
              <a:srgbClr val="7253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A67D86F-90ED-4D37-BFB0-795EA33C1E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2669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坑 3：不会停止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5B8EA7-6CD3-46CE-AF41-1ABD21992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724150"/>
            <a:ext cx="2800350" cy="1676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必须写明什么时候算完成，什么时候该停下来交给人。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70EA531-DD2B-4767-AD23-8F154BA87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19700"/>
            <a:ext cx="110871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FF4D8"/>
          </a:solidFill>
          <a:ln xmlns:a="http://schemas.openxmlformats.org/drawingml/2006/main" w="9525">
            <a:solidFill>
              <a:srgbClr val="FFF4D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CA94D25-41D2-446D-B077-DDDC19694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10553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rPr>
              <a:t>普通人不需要会写代码，但必须会定义：目标、材料、标准、边界。</a:t>
            </a:r>
          </a:p>
        </p:txBody>
      </p:sp>
    </p:spTree>
    <p:extLst>
      <p:ext uri="{BB962C8B-B14F-4D97-AF65-F5344CB8AC3E}">
        <p14:creationId xmlns:p14="http://schemas.microsoft.com/office/powerpoint/2010/main" val="1731459403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46C426-B075-425B-AF4B-984B55C08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F88DB1E-D373-47BE-AB89-AFF4C1B68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9DE511-52D0-4F1D-99F6-9F088CE38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2A4E966-0BE9-4F90-BEEC-B7333C61C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11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C9B9CC9-AE8A-4908-9EED-DDCDD2AE1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回到这次任务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493BC9-9552-403A-8C0A-EE700097B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6096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我们现在的 goal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10B8E1-58A9-4B53-8711-29500FD91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90700"/>
            <a:ext cx="8953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176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80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80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产出一份 PDF 版 PPT，用简单例子讲清 loop engineering，并告诉普通人如何在 Codex / Claude 中使用。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CD6D674-9E33-4A85-A813-D2A74CC41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71800"/>
            <a:ext cx="800100" cy="8001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D6"/>
          </a:solidFill>
          <a:ln xmlns:a="http://schemas.openxmlformats.org/drawingml/2006/main" w="9525">
            <a:solidFill>
              <a:srgbClr val="2457D6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BB49C16-8B43-48D0-BA1C-EDC88B0EE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219450"/>
            <a:ext cx="800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686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查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A66C5CD-6AF6-4ABA-81C7-677EBF3B1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038600"/>
            <a:ext cx="1562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核对概念和来源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706CA50-0CC3-4072-A34B-A6E50ACD9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750" y="32575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1169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73A1CE-42DA-4DB9-8462-B1D05B5A2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2971800"/>
            <a:ext cx="800100" cy="8001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327F2B3-38B9-4528-A27B-EA1CB2602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3219450"/>
            <a:ext cx="800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686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设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F9ADB32-033B-4EE6-9E75-5A13B7BAE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4038600"/>
            <a:ext cx="1562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设计公开课式结构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F6AD75-CB33-4543-B8B5-D94C08E82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2575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1169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71EB54-C380-4C2C-BE15-8340D39CC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971800"/>
            <a:ext cx="800100" cy="8001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6EC4FF1-CF52-435F-BCEE-CF8F2137F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3219450"/>
            <a:ext cx="800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686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做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522421-AF16-4E15-8672-28E279428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038600"/>
            <a:ext cx="1562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生成可编辑 PPTX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FCA8948-0DCC-4CF1-BA14-A27364F8B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2575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1169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B439961-941D-486F-900C-41D8F39A6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2971800"/>
            <a:ext cx="800100" cy="8001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253D8"/>
          </a:solidFill>
          <a:ln xmlns:a="http://schemas.openxmlformats.org/drawingml/2006/main" w="9525">
            <a:solidFill>
              <a:srgbClr val="7253D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3F07E74-27D9-477D-ABE0-52627A738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3219450"/>
            <a:ext cx="800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686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验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81CE2A-3635-4B91-8ABB-B700A6156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4038600"/>
            <a:ext cx="1562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渲染页面并检查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BC04F8D-1095-491A-97B8-7604916C4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32575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1169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4A2758D-6EBE-4A6A-B99A-A24DB57EF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2971800"/>
            <a:ext cx="800100" cy="8001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2940843-B836-44F3-B006-CE32A21E3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219450"/>
            <a:ext cx="800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686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9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交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44464E5-71CE-43ED-9116-6C8764EF3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4038600"/>
            <a:ext cx="1562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导出 PDF 和文件路径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0791CA7-A76C-40DC-9360-A82FC4625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314950"/>
            <a:ext cx="110871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F1EE68F-2626-4197-968D-583D4C4B3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467350"/>
            <a:ext cx="105537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936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125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这就是 loop engineering：把“我要反复催你”的过程，变成 agent 自己执行的闭环。</a:t>
            </a:r>
          </a:p>
        </p:txBody>
      </p:sp>
    </p:spTree>
    <p:extLst>
      <p:ext uri="{BB962C8B-B14F-4D97-AF65-F5344CB8AC3E}">
        <p14:creationId xmlns:p14="http://schemas.microsoft.com/office/powerpoint/2010/main" val="1746610838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1182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A8F7169-2BAF-4B56-BB70-7EC33A0A1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0553E7-556C-418F-A4A5-FC1F2F9A7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1428750" cy="304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2B354A"/>
          </a:solidFill>
          <a:ln xmlns:a="http://schemas.openxmlformats.org/drawingml/2006/main" w="9525">
            <a:solidFill>
              <a:srgbClr val="2B354A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975B1E2-AE16-493D-9CFB-DCAE43039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12001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最后记住一句话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6F33AF-F629-4487-BE74-4D833E3CD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09750"/>
            <a:ext cx="7239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4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Prompt 是一句话。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507B20-EB42-49F9-BBFF-A5F3CBFE6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628900"/>
            <a:ext cx="8572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650" b="1">
                <a:solidFill>
                  <a:srgbClr val="EF6338"/>
                </a:solidFill>
                <a:latin typeface="PingFang SC"/>
                <a:ea typeface="PingFang SC"/>
                <a:cs typeface="PingFang SC"/>
              </a:defRPr>
            </a:pPr>
            <a:r>
              <a:rPr sz="4650" b="1">
                <a:solidFill>
                  <a:srgbClr val="EF6338"/>
                </a:solidFill>
                <a:latin typeface="PingFang SC"/>
                <a:ea typeface="PingFang SC"/>
                <a:cs typeface="PingFang SC"/>
              </a:rPr>
              <a:t>Loop 是一套交付系统。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3920753-88D1-49E4-9FEB-977E44D2A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05250"/>
            <a:ext cx="89535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1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800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800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普通人真正要学的，不是更多术语，而是把目标讲清楚，把标准讲清楚，然后让 agent 自己推进到成品。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52382A-89E6-4CAC-9946-52F5E72E7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29200"/>
            <a:ext cx="34290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EF633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4B4DA8-38A3-4ED6-A15B-E15A03BB4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4292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下一步：把你的课程、服务、交付流程，改写成一个可复用的 goal 模板。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C9E3250-D044-4913-A4F4-314838DFD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7F52DA-08CC-402F-AB28-6439419C1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579696475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3F0575-8301-4B25-9566-BDA034066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F733400-4FB2-4C50-8BC7-1C3BD62F6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4FE4175-4A16-4DA8-8C3F-D21C41E9C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3B9414-5466-4CA2-AF2B-278307C40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96AD29E-8F76-4300-950A-702A1EC17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一句话定义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DD8B403-5BDC-4BDA-8013-E4256938F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810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Loop engineering 是什么？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D1FA95-E75B-49AC-9700-84B13066B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90700"/>
            <a:ext cx="88582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7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7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它不是让你写更长的 prompt，而是把“你不断提醒 AI 的动作”变成一个系统。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4D6478-E22B-4319-B906-81E8D88AB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E1964E9-1F0D-4AE7-BFDF-A8B15BAD4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57D6"/>
          </a:solidFill>
          <a:ln xmlns:a="http://schemas.openxmlformats.org/drawingml/2006/main" w="9525">
            <a:solidFill>
              <a:srgbClr val="2457D6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82DE9A-830A-4658-B5A9-081470594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Prompt engineering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BE3D668-C4C4-41D2-BA8C-EC3B5804A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优化单次对话：这一句话怎么写，才能让 AI 答得更好。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1DDA23-979D-4C4F-A94E-E2CEB16E6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2499F51-DC76-4935-ABAD-734A215B9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B6F83FF-5744-46A3-BC37-8F642DBD3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Context engineering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468C0B-040B-48DA-B6EF-D066FB2F4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优化输入材料：给 AI 什么背景、文件、规则、范例。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44DDAC3-CBE3-4E38-8E49-8CAD38494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373837-BF71-4111-B7B3-8A6EF3C6A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7AFF9F6-3271-4CEA-9154-FD498AA35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Loop engineering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A05A69E-774D-4EC7-81E3-565237583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优化工作循环：让 AI 计划、执行、检查、修正，直到满足目标或交回给你。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6D3BBA8-B5D5-4F4C-A705-AF6435FB6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57800"/>
            <a:ext cx="110871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FF4D8"/>
          </a:solidFill>
          <a:ln xmlns:a="http://schemas.openxmlformats.org/drawingml/2006/main" w="9525">
            <a:solidFill>
              <a:srgbClr val="FFF4D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FFF8365-003C-4D63-BCE7-EABC088C8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429250"/>
            <a:ext cx="105918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rPr>
              <a:t>关键变化：人不再每一步都催促 AI，人负责定义目标、标准、边界和验收。</a:t>
            </a:r>
          </a:p>
        </p:txBody>
      </p:sp>
    </p:spTree>
    <p:extLst>
      <p:ext uri="{BB962C8B-B14F-4D97-AF65-F5344CB8AC3E}">
        <p14:creationId xmlns:p14="http://schemas.microsoft.com/office/powerpoint/2010/main" val="783922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23C6C7-BAA0-4E9C-AB2B-AEEC6CF4F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C888C1A-965B-4D09-822F-AF37B9DFE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C3E4E4-E0FD-4D64-A8EC-5AE5C1343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D19110F-82CF-4ADF-8461-EEA0E5F83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740E246-203E-4066-9EAF-CC4333F7F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为什么这个词突然火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B6D114-7AA9-4AA4-A694-32494C628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52500"/>
            <a:ext cx="6858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因为 agent 最大的问题，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EAE98D1-0EA5-485A-A97F-4DAE5C69A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24000"/>
            <a:ext cx="81915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不是不会生成，而是不会收尾。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7274E82-AA71-4F06-9049-5FAEA3937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62200"/>
            <a:ext cx="8572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一次性生成很容易；难的是发现不对、自己重跑、保留上下文、知道什么时候停。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891683-FB06-462D-BBCC-FC7B76B65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33750"/>
            <a:ext cx="19431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2029C9-C3E9-4028-825F-15A98534A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24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D6"/>
          </a:solidFill>
          <a:ln xmlns:a="http://schemas.openxmlformats.org/drawingml/2006/main" w="9525">
            <a:solidFill>
              <a:srgbClr val="2457D6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5AC089F-6B0E-4311-B98C-5E035FC45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6099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2CC6D1-F665-498C-9E15-D8D1EDAAE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5433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目标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4406B7D-3660-4170-A0B1-9F4D363756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962400"/>
            <a:ext cx="1562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你要什么成品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657D9FD-C5B4-41C0-997B-1B1F9D4BA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3333750"/>
            <a:ext cx="19431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597860-FF7E-47AB-8E49-64ED58811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524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8B469F6-C1A6-4999-9FCB-D3F1A09A9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6099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001AC36-9A73-4183-87A4-BAD08D338A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35433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动作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EEB0C9A-3B7E-4890-A9CC-3FC3604F3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962400"/>
            <a:ext cx="1562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AI 调工具执行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A841C1-FD85-40F5-B4E0-E77A30EB0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350" y="3333750"/>
            <a:ext cx="19431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D91C5F2-7638-451D-9738-5EC638BE5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524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CE51093-30A7-471C-9550-FE9D9A3C2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6099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5978D4-14A0-4441-8AEC-B978C495B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5433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验证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7D015A2-8CAA-411D-9181-3EBC55789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962400"/>
            <a:ext cx="1562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测试、预览、对照标准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0AEB125-F1A9-4ADE-AD17-0831C5D61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53300" y="3333750"/>
            <a:ext cx="19431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14DC0EE-442C-42D4-AA76-AD75397D1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524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253D8"/>
          </a:solidFill>
          <a:ln xmlns:a="http://schemas.openxmlformats.org/drawingml/2006/main" w="9525">
            <a:solidFill>
              <a:srgbClr val="7253D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3F1F0D8-9CEF-4206-A2BE-85FF601F6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6099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4208A97-57E4-4AFC-A818-408CF852D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5433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修正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E11AEE8-59A3-4F23-8244-CDCAEBC15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962400"/>
            <a:ext cx="1562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根据反馈继续改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6999777-6FBB-4998-A6FF-13A1F2116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3333750"/>
            <a:ext cx="19431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6ED0869-BA72-4766-84D4-ECF102009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524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34F0FE1-765E-402B-9FA6-89D708358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6099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5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B6FDCEF-3BDD-4ABF-839D-4A2955DD1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35433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停止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3C3A1AB-46B3-4FBC-940E-DCD9AC6D5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962400"/>
            <a:ext cx="1562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通过验收或请求人类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9359DF2-903D-42F4-A340-737E864E4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010150"/>
            <a:ext cx="91440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EF633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0CA3A3A-0816-4F2F-BFD3-003DCB1A9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467350"/>
            <a:ext cx="11087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D64545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D64545"/>
                </a:solidFill>
                <a:latin typeface="PingFang SC"/>
                <a:ea typeface="PingFang SC"/>
                <a:cs typeface="PingFang SC"/>
              </a:rPr>
              <a:t>没有验证和停止条件，就不是 loop，只是让 AI 一直输出。</a:t>
            </a:r>
          </a:p>
        </p:txBody>
      </p:sp>
    </p:spTree>
    <p:extLst>
      <p:ext uri="{BB962C8B-B14F-4D97-AF65-F5344CB8AC3E}">
        <p14:creationId xmlns:p14="http://schemas.microsoft.com/office/powerpoint/2010/main" val="107061132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85EB6B7-956B-42AA-BCD9-00CABCB82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527533E-E1CC-42BD-A5F5-29CD6FB7A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4330A2C-A3CD-4C2C-9F09-75D4C10B7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DD26BD1-04FC-4F4C-B385-AAD034A62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01A2919-40C6-4727-8567-DD41AFB97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最简单的例子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F5E7F04-7F55-4BC8-A636-401E4EA4D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048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任务：做一份 PDF 版 PPT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F42A9B4-8281-4B7B-A24E-56D954103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76450"/>
            <a:ext cx="4953000" cy="2590800"/>
          </a:xfrm>
          <a:prstGeom xmlns:a="http://schemas.openxmlformats.org/drawingml/2006/main" prst="roundRect">
            <a:avLst>
              <a:gd name="adj" fmla="val 29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7490D24-34D8-42EE-BF2F-C1EC7C69A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76450"/>
            <a:ext cx="76200" cy="2590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37B8C"/>
          </a:solidFill>
          <a:ln xmlns:a="http://schemas.openxmlformats.org/drawingml/2006/main" w="9525">
            <a:solidFill>
              <a:srgbClr val="737B8C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74C412-7C98-4361-86A1-6407C1F7D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050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普通聊天方式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42FC134-4AD9-46ED-833B-23D1D4DA80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62250"/>
            <a:ext cx="4419600" cy="1790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你：帮我做 PPT。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AI：给你一个大纲。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你：第一页不好，改一下。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AI：改了。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你：能不能导出 PDF？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AI：你可以用某软件导出。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结果：人一直在推流程。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EF43678-46C3-4BFA-BBAC-F3A148188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076450"/>
            <a:ext cx="4953000" cy="2590800"/>
          </a:xfrm>
          <a:prstGeom xmlns:a="http://schemas.openxmlformats.org/drawingml/2006/main" prst="roundRect">
            <a:avLst>
              <a:gd name="adj" fmla="val 29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31212A-50D9-434D-BCF7-B03935BCB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076450"/>
            <a:ext cx="76200" cy="2590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8036F09-039A-476F-89E0-AB2B634C9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23050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Loop engineering 方式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BA9C2A5-0676-483A-BC3B-08F3AA925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2762250"/>
            <a:ext cx="4419600" cy="1790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你先把目标聊透：受众、风格、页数、验收标准、禁区。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AI 复述目标后自动：查资料 → 写结构 → 做 PPT → 渲染预览 → 修错 → 导出 PDF。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结果：人验收成品。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9AA186-0E77-4B07-B872-275604BE1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19700"/>
            <a:ext cx="11087100" cy="5334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EEF3FF"/>
          </a:solidFill>
          <a:ln xmlns:a="http://schemas.openxmlformats.org/drawingml/2006/main" w="9525">
            <a:solidFill>
              <a:srgbClr val="EEF3F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1A7203A-2AC8-4F03-BFD7-1A62A9C721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400675"/>
            <a:ext cx="10515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2457D6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2457D6"/>
                </a:solidFill>
                <a:latin typeface="PingFang SC"/>
                <a:ea typeface="PingFang SC"/>
                <a:cs typeface="PingFang SC"/>
              </a:rPr>
              <a:t>简单说：你不是“叫 AI 写一页”，而是“设计一个能把 PPT 做完的闭环”。</a:t>
            </a:r>
          </a:p>
        </p:txBody>
      </p:sp>
    </p:spTree>
    <p:extLst>
      <p:ext uri="{BB962C8B-B14F-4D97-AF65-F5344CB8AC3E}">
        <p14:creationId xmlns:p14="http://schemas.microsoft.com/office/powerpoint/2010/main" val="532336703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446592D-B9CF-411E-B36C-CF27A4E27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A9CF0FE-907B-4D98-BB87-442D8BFBE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8B4D455-EE1A-4539-B4C4-D6A4DDA1A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7D8CC3-B26C-4FCA-BDC9-60C03C8E7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75F8D94-8945-4092-A860-7C055104D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把例子拆开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729FBB-24D6-482C-BC94-03C328E92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71550"/>
            <a:ext cx="7239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一个好 loop 长什么样？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7CA019-90CA-4BE7-879B-8A2CF6FA8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8595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B4AAF0-F4CA-4663-8A79-EDCA207D0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47875"/>
            <a:ext cx="12382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1">
                <a:solidFill>
                  <a:srgbClr val="2457D6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457D6"/>
                </a:solidFill>
                <a:latin typeface="PingFang SC"/>
                <a:ea typeface="PingFang SC"/>
                <a:cs typeface="PingFang SC"/>
              </a:rPr>
              <a:t>Goal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CF68E2E-5A29-4E40-8A7C-E0BF042CC9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2038350"/>
            <a:ext cx="85725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3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产出 10 页 PDF 版 PPT，讲清 loop engineering，普通人能照做。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4ED5AF-8A90-4EF2-9D8C-AC4F07685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60985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A489991-12FB-4288-AC04-A183277AC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771775"/>
            <a:ext cx="12382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1">
                <a:solidFill>
                  <a:srgbClr val="0E8F86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E8F86"/>
                </a:solidFill>
                <a:latin typeface="PingFang SC"/>
                <a:ea typeface="PingFang SC"/>
                <a:cs typeface="PingFang SC"/>
              </a:rPr>
              <a:t>Context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86562AF-D19F-4B0E-A1F0-620AA34D5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2762250"/>
            <a:ext cx="85725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3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受众是非技术用户；中文；适合公开课；不要堆术语。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38D56D-E7B1-4CD9-B672-7F4E9EEDF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3375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501BAE6-56AC-49F1-BF2C-C79158D92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95675"/>
            <a:ext cx="12382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1">
                <a:solidFill>
                  <a:srgbClr val="EF633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EF6338"/>
                </a:solidFill>
                <a:latin typeface="PingFang SC"/>
                <a:ea typeface="PingFang SC"/>
                <a:cs typeface="PingFang SC"/>
              </a:rPr>
              <a:t>Plan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B4C0183-5690-4C5D-8A86-D3410175A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3486150"/>
            <a:ext cx="85725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3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先查定义，再定故事线，再做 slides，再视觉检查。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DF572B-1557-42FA-99A0-DD47D47AB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5765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2158263-33EF-4474-AAD5-02433A0C5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19575"/>
            <a:ext cx="12382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1">
                <a:solidFill>
                  <a:srgbClr val="7253D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7253D8"/>
                </a:solidFill>
                <a:latin typeface="PingFang SC"/>
                <a:ea typeface="PingFang SC"/>
                <a:cs typeface="PingFang SC"/>
              </a:rPr>
              <a:t>Verification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4691476-F526-4B79-A0C0-777330EBF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4210050"/>
            <a:ext cx="85725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3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每页是否可读、是否有例子、是否给出 Codex/Claude 用法、PDF 能打开。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57E840-DEF0-4DF4-AC63-A562B3867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8155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B92538C-2844-4681-80E2-6D4CEA33F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943475"/>
            <a:ext cx="12382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1">
                <a:solidFill>
                  <a:srgbClr val="2F8B57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F8B57"/>
                </a:solidFill>
                <a:latin typeface="PingFang SC"/>
                <a:ea typeface="PingFang SC"/>
                <a:cs typeface="PingFang SC"/>
              </a:rPr>
              <a:t>Stop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1778804-3CAB-4B9F-8A92-303D600B4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4933950"/>
            <a:ext cx="85725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3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PDF/PPTX 存在；预览无明显遮挡；最终回复给文件路径。</a:t>
            </a:r>
          </a:p>
        </p:txBody>
      </p:sp>
    </p:spTree>
    <p:extLst>
      <p:ext uri="{BB962C8B-B14F-4D97-AF65-F5344CB8AC3E}">
        <p14:creationId xmlns:p14="http://schemas.microsoft.com/office/powerpoint/2010/main" val="154123775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E81CD6F-214E-43E5-AFF1-C15BD4839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D6BB571-EF24-4123-888F-811136314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B40BF82-8882-4D15-8A5C-A6C819B5A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CC18AEE-0349-44E0-88FB-2C97115E4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86E94E-D2BB-4BA3-B2DC-5A2A589E4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普通人怎么用 Codex / Claude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F62572-68D2-4791-A6DF-AF2000120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先聊透目标，再让 agent 复述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BAA18A-20FE-4DA7-838D-009678700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90700"/>
            <a:ext cx="89535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不要一开始就催它做。先花时间把“你到底要的成品”讲清楚，直到它能准确复述。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36E48F1-8076-425B-A64E-45A0DFECF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3333750" cy="209550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B8218F4-1FEE-43EC-97F1-137AAC245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57D6"/>
          </a:solidFill>
          <a:ln xmlns:a="http://schemas.openxmlformats.org/drawingml/2006/main" w="9525">
            <a:solidFill>
              <a:srgbClr val="2457D6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8B3A95C-885F-4D5E-978A-DCEC45C46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1. 讲业务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429807-F12C-4511-B9D5-7D26837F3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2800350" cy="1295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这份东西给谁看？用来成交、教学、内部培训，还是交付客户？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BBCFFA6-CB1D-47FE-A038-E71C70B48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3333750" cy="209550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EB0AA52-D483-4356-AD8C-16DB5607F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C94A0B6-0432-470F-BEFD-161F76872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2. 讲成品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C78479-47FA-4631-BB53-0C5792D59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09950"/>
            <a:ext cx="2800350" cy="1295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要 PDF、PPT、网页、表格、SOP，还是一套资料包？页数和风格是什么？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97B5E0B-5848-4159-84F3-3EDE87BB5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3333750" cy="209550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5D93B07-B0D9-458B-BAC6-3F16A4871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7B21F31-72A0-4EC4-9420-607D9D4AE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3. 讲验收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5B71051-F74F-4627-A2FD-F25D24691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09950"/>
            <a:ext cx="2800350" cy="1295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什么算完成？什么绝对不能出现？要不要自动检查和导出？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6954E87-E2A2-442E-9A96-250857C63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353050"/>
            <a:ext cx="11087100" cy="476250"/>
          </a:xfrm>
          <a:prstGeom xmlns:a="http://schemas.openxmlformats.org/drawingml/2006/main" prst="roundRect">
            <a:avLst>
              <a:gd name="adj" fmla="val 16000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574CB92-484A-4BD5-9E86-32042C9C8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514975"/>
            <a:ext cx="105537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核心动作：让 agent 先复述 goal；复述正确后，再授权它自动分解和执行。</a:t>
            </a:r>
          </a:p>
        </p:txBody>
      </p:sp>
    </p:spTree>
    <p:extLst>
      <p:ext uri="{BB962C8B-B14F-4D97-AF65-F5344CB8AC3E}">
        <p14:creationId xmlns:p14="http://schemas.microsoft.com/office/powerpoint/2010/main" val="13634191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4F69957-B80D-4C25-88FC-A76BC6DE5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3FECAD3-2CA8-498A-BC9F-DB6811295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410C8D-AB8D-4BA4-A45B-84BB3B961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2ABA6E-E439-4AA1-88C4-2324CEDB9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511EC1-4642-406E-8779-3419CBCD2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可以直接复制的开场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57AB846-4801-40B2-AE9D-5A57890C8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71550"/>
            <a:ext cx="4953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Goal 模板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5CACEA3-284C-449F-B7BC-1ACB96399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52600"/>
            <a:ext cx="11087100" cy="3752850"/>
          </a:xfrm>
          <a:prstGeom xmlns:a="http://schemas.openxmlformats.org/drawingml/2006/main" prst="roundRect">
            <a:avLst>
              <a:gd name="adj" fmla="val 2030"/>
            </a:avLst>
          </a:prstGeom>
          <a:solidFill xmlns:a="http://schemas.openxmlformats.org/drawingml/2006/main">
            <a:srgbClr val="F2F0EC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FCF8779-6C0F-4D53-895B-83E97AC45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038350"/>
            <a:ext cx="10439400" cy="3143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454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我想让你用 goal-driven 的方式完成一个成品。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请先不要立刻制作，先和我聊清楚以下信息：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1. 目标受众是谁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2. 最终交付物是什么格式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3. 内容必须包含什么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4. 风格、语气、长度、禁区是什么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5. 你会如何验收这个成品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当你能完整复述我的 goal 后，请你：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- 自动拆成子任务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- 自己决定是否需要查资料、读文件、生成草稿、做视觉检查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- 中途不要反复问我小问题，除非会影响方向</a:t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- 最后给我可打开的成品和一段简短说明</a:t>
            </a:r>
          </a:p>
        </p:txBody>
      </p:sp>
    </p:spTree>
    <p:extLst>
      <p:ext uri="{BB962C8B-B14F-4D97-AF65-F5344CB8AC3E}">
        <p14:creationId xmlns:p14="http://schemas.microsoft.com/office/powerpoint/2010/main" val="1807688303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114F035-0ECC-4D25-9F6D-B69510E47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1179176-8D02-41E6-9BEE-A55A6F5AA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0CDBD8-53A1-4698-86CB-39AD0B3B5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7C5D7D7-7EC0-4456-8BD3-914B83DD4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A25227-FAEF-40D9-BDCE-E51CABE2E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Codex / Claude 的使用差异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B3F1C4-171C-48EE-82AB-568CEF720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9906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15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15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Claude 更像策划编辑，Codex 更像执行工程师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D7CE9AF-0BCF-4463-B1BA-A3986BF09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52650"/>
            <a:ext cx="4953000" cy="2419350"/>
          </a:xfrm>
          <a:prstGeom xmlns:a="http://schemas.openxmlformats.org/drawingml/2006/main" prst="roundRect">
            <a:avLst>
              <a:gd name="adj" fmla="val 315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1226004-81BC-4147-9E53-B031BAC75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52650"/>
            <a:ext cx="76200" cy="2419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253D8"/>
          </a:solidFill>
          <a:ln xmlns:a="http://schemas.openxmlformats.org/drawingml/2006/main" w="9525">
            <a:solidFill>
              <a:srgbClr val="7253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4D6B77-84BE-4082-A5A8-1E4450DC4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Claude 中的用法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68B2005-E825-4CA9-BC99-CBBCBC497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38450"/>
            <a:ext cx="4419600" cy="1619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适合先把目标聊透：受众、话术、风格、结构、中文表达。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你可以让它先复述 goal，再生成讲稿、课程结构、网页文案、SOP。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976B778-0A6C-4D60-8BC7-23D8FCD70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152650"/>
            <a:ext cx="4953000" cy="2419350"/>
          </a:xfrm>
          <a:prstGeom xmlns:a="http://schemas.openxmlformats.org/drawingml/2006/main" prst="roundRect">
            <a:avLst>
              <a:gd name="adj" fmla="val 315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256E3D5-14D7-4D69-81C0-6F1B8FE29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152650"/>
            <a:ext cx="76200" cy="2419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9786B6-5663-4E03-A351-D3F1D5FBC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2381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Codex 中的用法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277335C-EC8D-4833-A31A-60AC80792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2838450"/>
            <a:ext cx="4419600" cy="1619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适合把目标变成文件：PPT、PDF、网页、脚本、表格、自动化流程。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你可以给它明确验收：运行、渲染、截图、修错、导出。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D132C2-7D8B-4430-AC00-73E67D3A6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19700"/>
            <a:ext cx="110871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E8F7F4"/>
          </a:solidFill>
          <a:ln xmlns:a="http://schemas.openxmlformats.org/drawingml/2006/main" w="9525">
            <a:solidFill>
              <a:srgbClr val="E8F7F4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42A6A11-670F-47B7-9CB0-0CBFAED73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10553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0E8F86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0E8F86"/>
                </a:solidFill>
                <a:latin typeface="PingFang SC"/>
                <a:ea typeface="PingFang SC"/>
                <a:cs typeface="PingFang SC"/>
              </a:rPr>
              <a:t>最稳的方式：Claude 帮你把 goal 写清楚；Codex 按 goal 生成和验证文件。</a:t>
            </a:r>
          </a:p>
        </p:txBody>
      </p:sp>
    </p:spTree>
    <p:extLst>
      <p:ext uri="{BB962C8B-B14F-4D97-AF65-F5344CB8AC3E}">
        <p14:creationId xmlns:p14="http://schemas.microsoft.com/office/powerpoint/2010/main" val="93538508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BF8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D79035C-5F9A-49B9-96EC-54B6903B4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8A32DE1-468A-4B73-A6A1-7BC9B32FB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5AA81A3-A734-4C13-B184-22D9414DA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Loop Engineering 入门介绍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1F4EFAB-D0B4-49E3-A053-BDBD7AAB1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FA8F751-4B1D-48D6-88EF-FF553ECFF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94B2C"/>
                </a:solidFill>
                <a:latin typeface="PingFang SC"/>
                <a:ea typeface="PingFang SC"/>
                <a:cs typeface="PingFang SC"/>
              </a:rPr>
              <a:t>一个可落地流程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9BCAC33-380F-4BC1-BF65-6617F5E40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71550"/>
            <a:ext cx="781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做任何成品，都按这 6 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C8C57ED-68D6-49EE-80C2-32B0E721E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002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0F7ECD9-CDD9-4D21-A8FA-18C054C96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669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D6"/>
          </a:solidFill>
          <a:ln xmlns:a="http://schemas.openxmlformats.org/drawingml/2006/main" w="9525">
            <a:solidFill>
              <a:srgbClr val="2457D6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CCF70D4-9FCB-4995-B9F5-C78D21CB8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003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BDE0BD-2609-46A1-8442-12F2E3E74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22669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聊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F32081E-FA3A-4C86-927C-B7876DBB2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26098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聊业务目标和交付对象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A81104-2BF3-4F7B-9517-11962E952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0002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EC0CF3-2F19-4184-94A0-DE45B95F1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2669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839486B-D7CF-47BE-AB4C-7DDDB1EE8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4003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33E61D-DD67-47BE-A191-0C917DD23B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2669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复述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00CBB3-05BE-4FAC-87CC-C8085016F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6098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让 agent 复述 goal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544594-1E40-4982-8FBC-F75CC0822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0002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1384F4D-D3DB-473A-B9B5-6EE675FE3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2669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F6338"/>
          </a:solidFill>
          <a:ln xmlns:a="http://schemas.openxmlformats.org/drawingml/2006/main" w="9525">
            <a:solidFill>
              <a:srgbClr val="EF633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17CF06-EDF1-4E9A-BB1B-CB0B3D1D0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4003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28E891E-3D65-4B3F-A741-25A8CFE4E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22669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授权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AF47B71-810B-4D12-96F0-EB01CEE15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26098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允许它自动分配子任务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8DE5D4-49D0-4C72-AB7C-D48DDF047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6385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80835A2-BE44-4DE2-BBEF-B7777683D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9052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253D8"/>
          </a:solidFill>
          <a:ln xmlns:a="http://schemas.openxmlformats.org/drawingml/2006/main" w="9525">
            <a:solidFill>
              <a:srgbClr val="7253D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AFE9949-5F23-455E-B743-7EF4BBF24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0386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000EDF-AADF-46F9-B98A-74D747909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39052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执行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2F0B772-7D25-47BF-B35B-029B7107B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42481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生成文件、调用工具、整理内容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13C4CDD-5705-4BE9-80E3-FDC6B05C7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6385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FE729C1-12D7-43AC-A5D7-86518E481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9052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715"/>
          </a:solidFill>
          <a:ln xmlns:a="http://schemas.openxmlformats.org/drawingml/2006/main" w="9525">
            <a:solidFill>
              <a:srgbClr val="C18715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3BFB2AC-3F41-4935-AB52-097CEF4FC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0386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5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B3740F1-AD20-4FF2-9FEF-309682FC46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39052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验证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5E07252-6570-4E18-923F-462E91317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42481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截图、测试、预览、对照标准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798BE9D-8D5B-4E95-9D6D-12EE0B04C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638550"/>
            <a:ext cx="31813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ED7CD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B233952-11D8-449B-B98D-85A4FE2D4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90525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7E5F8A0-98E3-43A1-9A51-604B31C0D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038600"/>
            <a:ext cx="4572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6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50BED2E-71AB-4D9E-8B8B-042A9A575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3905250"/>
            <a:ext cx="95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50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1821"/>
                </a:solidFill>
                <a:latin typeface="PingFang SC"/>
                <a:ea typeface="PingFang SC"/>
                <a:cs typeface="PingFang SC"/>
              </a:rPr>
              <a:t>交付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248DA1C-A20E-4094-A922-0B695D5BB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248150"/>
            <a:ext cx="1885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566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3E4453"/>
                </a:solidFill>
                <a:latin typeface="PingFang SC"/>
                <a:ea typeface="PingFang SC"/>
                <a:cs typeface="PingFang SC"/>
              </a:rPr>
              <a:t>给成品路径和修改说明</a:t>
            </a:r>
          </a:p>
        </p:txBody>
      </p:sp>
    </p:spTree>
    <p:extLst>
      <p:ext uri="{BB962C8B-B14F-4D97-AF65-F5344CB8AC3E}">
        <p14:creationId xmlns:p14="http://schemas.microsoft.com/office/powerpoint/2010/main" val="115060872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2026-06-17T17:18:35.1830000Z</dcterms:created>
  <dcterms:modified xsi:type="dcterms:W3CDTF">2026-06-17T17:18:35.1830000Z</dcterms:modified>
</coreProperties>
</file>